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66C639-7064-4B9E-95F4-C0AF24D20B24}" type="datetimeFigureOut">
              <a:rPr lang="ar-AE" smtClean="0"/>
              <a:pPr/>
              <a:t>14/09/1441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879B1E-ACEA-4C57-A3BA-8EECB7D8A480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xmlns="" val="200927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351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52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742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220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3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950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185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359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865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724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270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700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052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306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75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162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75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D33AF6-08DC-46EC-8654-10C895B978D1}" type="datetimeFigureOut">
              <a:rPr lang="en-US" smtClean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9AF81D-3D31-45E8-9EE5-D74D282C5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84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1" descr="التربية الإسلامية 12ج1_صفحة_1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3" t="14154" r="12923" b="82493"/>
          <a:stretch>
            <a:fillRect/>
          </a:stretch>
        </p:blipFill>
        <p:spPr>
          <a:xfrm>
            <a:off x="2280243" y="2855743"/>
            <a:ext cx="7581213" cy="1055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48081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12ج1_صفحة_1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510384" y="1478072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b="1" dirty="0"/>
              <a:t>الالتزام بغض البصر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471717" y="2015549"/>
            <a:ext cx="1965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b="1" dirty="0"/>
              <a:t>الالتزام باللباس الشرعي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076146" y="2462711"/>
            <a:ext cx="296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عدم لفت الانتباه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412770" y="4097082"/>
            <a:ext cx="4883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التعرض لسوء الظن/ مخالفة الشرع /الوقوع في الفواحش</a:t>
            </a:r>
          </a:p>
        </p:txBody>
      </p:sp>
    </p:spTree>
    <p:extLst>
      <p:ext uri="{BB962C8B-B14F-4D97-AF65-F5344CB8AC3E}">
        <p14:creationId xmlns:p14="http://schemas.microsoft.com/office/powerpoint/2010/main" xmlns="" val="800825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12ج1_صفحة_1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15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892886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12ج1_صفحة_1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77"/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074692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12ج1_صفحة_1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3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288345" y="1165245"/>
            <a:ext cx="8472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وسيلةٌ لحفظِ الفرجِ، وطهارةِ النّفسِ منْ وساوسِ </a:t>
            </a:r>
            <a:r>
              <a:rPr lang="ar-AE" b="1" dirty="0" smtClean="0"/>
              <a:t>الشّيطانِ </a:t>
            </a:r>
            <a:endParaRPr lang="ar-AE" b="1" dirty="0"/>
          </a:p>
        </p:txBody>
      </p:sp>
      <p:sp>
        <p:nvSpPr>
          <p:cNvPr id="4" name="مستطيل 3"/>
          <p:cNvSpPr/>
          <p:nvPr/>
        </p:nvSpPr>
        <p:spPr>
          <a:xfrm>
            <a:off x="862819" y="2036609"/>
            <a:ext cx="10691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من للتبعيض والمراد غض البصر عما يحرم والاقتصار به على ما يحل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931963" y="2708195"/>
            <a:ext cx="8794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وَتُوبُوا إِلَى اللَّهِ جَمِيعًا أَيُّهَ الْمُؤْمِنُونَ لَعَلَّكُمْ تُفْلِحُونَ (31)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-18787" y="3331141"/>
            <a:ext cx="5927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غضُّ البصرِ وحفظُ الفرجِ </a:t>
            </a:r>
          </a:p>
          <a:p>
            <a:pPr algn="r" rtl="1"/>
            <a:r>
              <a:rPr lang="ar-AE" b="1" dirty="0"/>
              <a:t>نهيُ النّساءِ عن إبداءِ الزّينةِ لغيرِ المحارمِ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119531" y="4074241"/>
            <a:ext cx="9172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أن الالتزام بالتعليمات يبقي النفس طاهرة زكية بعيدة عن الخطر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989343" y="4934105"/>
            <a:ext cx="3379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تحصلوا على الإذن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176912" y="5185289"/>
            <a:ext cx="3027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لا حرج عليكم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083127" y="5447167"/>
            <a:ext cx="3309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منفعة ومصلحة لكم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625970" y="5673813"/>
            <a:ext cx="5724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الله يعلم أحوالكم </a:t>
            </a:r>
            <a:r>
              <a:rPr lang="ar-AE" sz="1600" b="1" dirty="0" smtClean="0"/>
              <a:t>الظاهرة</a:t>
            </a:r>
            <a:endParaRPr lang="en-US" sz="1600" b="1" dirty="0" smtClean="0"/>
          </a:p>
          <a:p>
            <a:pPr algn="r" rtl="1"/>
            <a:r>
              <a:rPr lang="ar-AE" sz="1600" b="1" dirty="0" smtClean="0"/>
              <a:t> </a:t>
            </a:r>
            <a:r>
              <a:rPr lang="ar-AE" sz="1600" b="1" dirty="0"/>
              <a:t>والخفية.</a:t>
            </a:r>
          </a:p>
        </p:txBody>
      </p:sp>
    </p:spTree>
    <p:extLst>
      <p:ext uri="{BB962C8B-B14F-4D97-AF65-F5344CB8AC3E}">
        <p14:creationId xmlns:p14="http://schemas.microsoft.com/office/powerpoint/2010/main" xmlns="" val="3638885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12ج1_صفحة_1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7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28445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1" descr="التربية الإسلامية 12ج1_صفحة_1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0" t="19282" r="6000" b="71122"/>
          <a:stretch>
            <a:fillRect/>
          </a:stretch>
        </p:blipFill>
        <p:spPr>
          <a:xfrm>
            <a:off x="2264897" y="1871005"/>
            <a:ext cx="7863840" cy="30667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66789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12ج1_صفحة_1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412729" y="3816609"/>
            <a:ext cx="3932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b="1" dirty="0"/>
              <a:t>قريب، مريض، تهنئة، تعزية، جوار....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012874" y="4244627"/>
            <a:ext cx="947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400" b="1" dirty="0"/>
              <a:t>المريض: ما يحدده الطبيب وفيه مصلحة للمريض.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269589" y="4673837"/>
            <a:ext cx="8226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400" b="1" dirty="0"/>
              <a:t>الجوار: ما يناسب الجار، وعدم انشغاله.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126523" y="5170412"/>
            <a:ext cx="6349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400" b="1" dirty="0"/>
              <a:t>التهنئة بالعرس: في يوم العرس.</a:t>
            </a:r>
          </a:p>
        </p:txBody>
      </p:sp>
    </p:spTree>
    <p:extLst>
      <p:ext uri="{BB962C8B-B14F-4D97-AF65-F5344CB8AC3E}">
        <p14:creationId xmlns:p14="http://schemas.microsoft.com/office/powerpoint/2010/main" xmlns="" val="3873015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12ج1_صفحة_1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15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32484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12ج1_صفحة_1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89020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12ج1_صفحة_1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62"/>
          <a:stretch>
            <a:fillRect/>
          </a:stretch>
        </p:blipFill>
        <p:spPr>
          <a:xfrm>
            <a:off x="0" y="-42204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-37508" y="656930"/>
            <a:ext cx="12060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الاطلاع على العورات والشك والريبة بمن دخل دون استئذان وهتك الحرمات </a:t>
            </a:r>
            <a:endParaRPr lang="en-US" b="1" dirty="0" smtClean="0"/>
          </a:p>
          <a:p>
            <a:pPr algn="r" rtl="1"/>
            <a:r>
              <a:rPr lang="ar-AE" b="1" dirty="0" smtClean="0"/>
              <a:t>وانتشار </a:t>
            </a:r>
            <a:r>
              <a:rPr lang="ar-AE" b="1" dirty="0"/>
              <a:t>الفتنة في المجتمع والاطلاع على ما يحب الناس ستره من أمورهم الخاصة.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8740" y="2168991"/>
            <a:ext cx="11948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500" b="1" dirty="0"/>
              <a:t>لأن الاستئذان عند الدخول شرع من أجل حفظ عورات الناس أما السلام فمن أجل نشر المحبة والألفة</a:t>
            </a:r>
            <a:r>
              <a:rPr lang="ar-AE" sz="1500" b="1" dirty="0" smtClean="0"/>
              <a:t>.</a:t>
            </a:r>
            <a:endParaRPr lang="en-US" sz="1500" b="1" dirty="0" smtClean="0"/>
          </a:p>
          <a:p>
            <a:pPr algn="r" rtl="1"/>
            <a:r>
              <a:rPr lang="ar-AE" sz="1500" b="1" dirty="0" smtClean="0"/>
              <a:t> </a:t>
            </a:r>
            <a:r>
              <a:rPr lang="ar-AE" sz="1500" b="1" dirty="0"/>
              <a:t>وترك الاستئذان قد يترتب عليه انكشاف العورات أما ترك السلام فلا يترتب عليه ذلك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433626" y="3353930"/>
            <a:ext cx="3354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لا يجوز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357489" y="4226618"/>
            <a:ext cx="8084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الإغاثة بطلب النجدة من </a:t>
            </a:r>
            <a:r>
              <a:rPr lang="ar-AE" b="1" dirty="0" smtClean="0"/>
              <a:t>أحدهم</a:t>
            </a:r>
            <a:endParaRPr lang="en-US" b="1" dirty="0" smtClean="0"/>
          </a:p>
          <a:p>
            <a:pPr algn="r" rtl="1"/>
            <a:r>
              <a:rPr lang="ar-AE" b="1" dirty="0" smtClean="0"/>
              <a:t> </a:t>
            </a:r>
            <a:r>
              <a:rPr lang="ar-AE" b="1" dirty="0"/>
              <a:t>أو دفع ضرر كبير عن البيت وأهله من لص أو عدو</a:t>
            </a:r>
            <a:r>
              <a:rPr lang="ar-AE" b="1" dirty="0" smtClean="0"/>
              <a:t>.</a:t>
            </a:r>
            <a:endParaRPr lang="en-US" b="1" dirty="0" smtClean="0"/>
          </a:p>
          <a:p>
            <a:pPr algn="r" rtl="1"/>
            <a:r>
              <a:rPr lang="ar-AE" b="1" dirty="0" smtClean="0"/>
              <a:t> أو </a:t>
            </a:r>
            <a:r>
              <a:rPr lang="ar-AE" b="1" dirty="0"/>
              <a:t>وقوع كارثة طبيعية كحريق أو زلزال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938951" y="5670631"/>
            <a:ext cx="6936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400" b="1" dirty="0"/>
              <a:t> 1. العفة 2. طهارة القلب </a:t>
            </a:r>
            <a:endParaRPr lang="en-US" sz="2400" b="1" dirty="0" smtClean="0"/>
          </a:p>
          <a:p>
            <a:pPr algn="r" rtl="1"/>
            <a:r>
              <a:rPr lang="ar-AE" sz="2400" b="1" dirty="0" smtClean="0"/>
              <a:t>3</a:t>
            </a:r>
            <a:r>
              <a:rPr lang="ar-AE" sz="2400" b="1" dirty="0"/>
              <a:t>. الحياء 4. تقوى الله.</a:t>
            </a:r>
          </a:p>
        </p:txBody>
      </p:sp>
    </p:spTree>
    <p:extLst>
      <p:ext uri="{BB962C8B-B14F-4D97-AF65-F5344CB8AC3E}">
        <p14:creationId xmlns:p14="http://schemas.microsoft.com/office/powerpoint/2010/main" xmlns="" val="1468350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12ج1_صفحة_1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538068" y="1883209"/>
            <a:ext cx="8567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إنما جعل الاستئذان من أجل حفظ البصر والعورات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095996" y="3108734"/>
            <a:ext cx="4986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فساد القلب ومرضه، </a:t>
            </a:r>
            <a:endParaRPr lang="en-US" sz="2000" b="1" dirty="0" smtClean="0"/>
          </a:p>
          <a:p>
            <a:pPr algn="r" rtl="1"/>
            <a:r>
              <a:rPr lang="ar-AE" sz="2000" b="1" dirty="0" smtClean="0"/>
              <a:t>يؤدي </a:t>
            </a:r>
            <a:r>
              <a:rPr lang="ar-AE" sz="2000" b="1" dirty="0"/>
              <a:t>إلى الوقوع في </a:t>
            </a:r>
            <a:r>
              <a:rPr lang="ar-AE" b="1" dirty="0"/>
              <a:t>المعاصي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80969" y="3203917"/>
            <a:ext cx="5587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b="1" dirty="0"/>
              <a:t>انتشار العداوة والبغضاء في المجتمع، </a:t>
            </a:r>
            <a:endParaRPr lang="en-US" b="1" dirty="0" smtClean="0"/>
          </a:p>
          <a:p>
            <a:pPr algn="ctr" rtl="1"/>
            <a:r>
              <a:rPr lang="ar-AE" b="1" dirty="0" smtClean="0"/>
              <a:t>ويهدد </a:t>
            </a:r>
            <a:r>
              <a:rPr lang="ar-AE" b="1" dirty="0"/>
              <a:t>التماسك الأسري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68613" y="4615613"/>
            <a:ext cx="11685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لأن النظر المحرم هو مقدمة للزنا وغض البصر من أهم وسائل حفظ الفرج من الزنا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232074" y="5656472"/>
            <a:ext cx="9040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إشارة إلى الاستمرارية في تنفيذ هذا أمر الله وفي كل الأحوال</a:t>
            </a:r>
          </a:p>
        </p:txBody>
      </p:sp>
    </p:spTree>
    <p:extLst>
      <p:ext uri="{BB962C8B-B14F-4D97-AF65-F5344CB8AC3E}">
        <p14:creationId xmlns:p14="http://schemas.microsoft.com/office/powerpoint/2010/main" xmlns="" val="1142779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12ج1_صفحة_1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10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369255" y="912541"/>
            <a:ext cx="9938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400" b="1" dirty="0"/>
              <a:t>كلاهما طهارة للقلب وحفظ للنفس من المعاصي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969479" y="2361438"/>
            <a:ext cx="9067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400" b="1" dirty="0"/>
              <a:t>أن المسلم مطالب بضبط الغرائز وستر العورة </a:t>
            </a:r>
          </a:p>
        </p:txBody>
      </p:sp>
    </p:spTree>
    <p:extLst>
      <p:ext uri="{BB962C8B-B14F-4D97-AF65-F5344CB8AC3E}">
        <p14:creationId xmlns:p14="http://schemas.microsoft.com/office/powerpoint/2010/main" xmlns="" val="3946101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12ج1_صفحة_1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01551" y="2044241"/>
            <a:ext cx="7152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أن يكون ساتراً للرأس والرقبة وفتحة الصدر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2969" y="3049164"/>
            <a:ext cx="11271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اقتصرت الآية على الذين يكثر وجودهم ودخولهم بيت الأسرة، </a:t>
            </a:r>
            <a:endParaRPr lang="en-US" sz="2000" b="1" dirty="0" smtClean="0"/>
          </a:p>
          <a:p>
            <a:pPr algn="r" rtl="1"/>
            <a:r>
              <a:rPr lang="ar-AE" sz="2000" b="1" dirty="0" smtClean="0"/>
              <a:t>فالتعداد </a:t>
            </a:r>
            <a:r>
              <a:rPr lang="ar-AE" sz="2000" b="1" dirty="0"/>
              <a:t>جرى على الغالب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18857" y="5359791"/>
            <a:ext cx="7183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رفعا للحرج والمشقة لكثرة دخولهم عليها بسبب القرابة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087901" y="5627075"/>
            <a:ext cx="6300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رفعا للحرج والمشقة لكثرة ترددهم عليها للخدمة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19008" y="5882988"/>
            <a:ext cx="80823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1600" b="1" dirty="0"/>
              <a:t>رفع المشقة عن النساء مع السلامة من تطرق الشهوة لهؤلاء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411039" y="6082607"/>
            <a:ext cx="1952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1600" b="1" dirty="0"/>
              <a:t>خلو بالهم من شهوة النساء</a:t>
            </a:r>
          </a:p>
        </p:txBody>
      </p:sp>
    </p:spTree>
    <p:extLst>
      <p:ext uri="{BB962C8B-B14F-4D97-AF65-F5344CB8AC3E}">
        <p14:creationId xmlns:p14="http://schemas.microsoft.com/office/powerpoint/2010/main" xmlns="" val="1536904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288</TotalTime>
  <Words>342</Words>
  <Application>Microsoft Office PowerPoint</Application>
  <PresentationFormat>Custom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وليد لطفي عاشور</dc:creator>
  <cp:lastModifiedBy>win10</cp:lastModifiedBy>
  <cp:revision>30</cp:revision>
  <dcterms:created xsi:type="dcterms:W3CDTF">2017-01-27T18:43:50Z</dcterms:created>
  <dcterms:modified xsi:type="dcterms:W3CDTF">2020-05-05T20:12:21Z</dcterms:modified>
</cp:coreProperties>
</file>